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3" r:id="rId8"/>
    <p:sldId id="269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22157168"/>
        <c:axId val="2022156080"/>
      </c:barChart>
      <c:catAx>
        <c:axId val="202215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6080"/>
        <c:crosses val="autoZero"/>
        <c:auto val="1"/>
        <c:lblAlgn val="ctr"/>
        <c:lblOffset val="100"/>
        <c:noMultiLvlLbl val="0"/>
      </c:catAx>
      <c:valAx>
        <c:axId val="20221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 나오는 조건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!,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6p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097537" y="2933972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25" y="2933972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023773" y="5703165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872897"/>
              </p:ext>
            </p:extLst>
          </p:nvPr>
        </p:nvGraphicFramePr>
        <p:xfrm>
          <a:off x="810978" y="2991654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978" y="2991654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942353" y="5811480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1117</Words>
  <Application>Microsoft Office PowerPoint</Application>
  <PresentationFormat>와이드스크린</PresentationFormat>
  <Paragraphs>243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108</cp:revision>
  <dcterms:created xsi:type="dcterms:W3CDTF">2018-11-26T03:51:23Z</dcterms:created>
  <dcterms:modified xsi:type="dcterms:W3CDTF">2018-12-22T13:40:14Z</dcterms:modified>
</cp:coreProperties>
</file>